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53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515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2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5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2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8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2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1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8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2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2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71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8A784-1198-47E1-97AF-8E27DAB7A30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3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pyfind.com/borders/data/media/3/printer_friendly_certificate_templa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5" y="0"/>
            <a:ext cx="12172745" cy="6892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427" y="725580"/>
            <a:ext cx="1765264" cy="146149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50024" y="725580"/>
            <a:ext cx="73496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Ministry Of Health, Community Development, Gender, Elderly and Children.</a:t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175354" y="1143001"/>
            <a:ext cx="3898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Health Laboratory Practitioners’ Council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77146" y="2690089"/>
            <a:ext cx="5095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99"/>
                </a:solidFill>
              </a:rPr>
              <a:t>&lt;&lt; First Name Middle Name and Last Name &gt;&gt;</a:t>
            </a:r>
            <a:endParaRPr lang="en-US" sz="2000" b="1" dirty="0">
              <a:solidFill>
                <a:srgbClr val="000099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22661" y="1614314"/>
            <a:ext cx="46043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Certificate of Competency</a:t>
            </a:r>
            <a:endParaRPr lang="en-US" sz="3200" b="1" dirty="0"/>
          </a:p>
        </p:txBody>
      </p:sp>
      <p:sp>
        <p:nvSpPr>
          <p:cNvPr id="10" name="Rectangle 9"/>
          <p:cNvSpPr/>
          <p:nvPr/>
        </p:nvSpPr>
        <p:spPr>
          <a:xfrm>
            <a:off x="5487797" y="2220548"/>
            <a:ext cx="1274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is issued to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51819" y="3191848"/>
            <a:ext cx="90260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For Having </a:t>
            </a:r>
            <a:r>
              <a:rPr lang="en-US" dirty="0"/>
              <a:t>Successfully Fulfilled the Requirements of the </a:t>
            </a:r>
            <a:r>
              <a:rPr lang="en-US" dirty="0" smtClean="0"/>
              <a:t>Health </a:t>
            </a:r>
            <a:r>
              <a:rPr lang="en-US" dirty="0"/>
              <a:t>Laboratory Practitioners’ </a:t>
            </a:r>
            <a:r>
              <a:rPr lang="en-US" dirty="0" smtClean="0"/>
              <a:t>Council and Maintaining Competency as an </a:t>
            </a:r>
            <a:r>
              <a:rPr lang="en-US" b="1" dirty="0" smtClean="0"/>
              <a:t>HIV Rapid Testing Evaluator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9597140" y="4609565"/>
            <a:ext cx="1571450" cy="15984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HLPC Seal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076830" y="393982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Valid &lt;&lt;Date Month Year&gt;&gt; through &lt;&lt;Date Month Year</a:t>
            </a:r>
            <a:r>
              <a:rPr lang="en-US" dirty="0" smtClean="0"/>
              <a:t>&gt;&gt;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76830" y="440309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/>
              <a:t>Professional Registration No.: ………………………………………    </a:t>
            </a:r>
          </a:p>
          <a:p>
            <a:pPr algn="ctr"/>
            <a:r>
              <a:rPr lang="en-US" dirty="0"/>
              <a:t>Certification No.: </a:t>
            </a:r>
            <a:r>
              <a:rPr lang="en-US" dirty="0" smtClean="0"/>
              <a:t>…………………………………………………..……   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850873" y="5305554"/>
            <a:ext cx="655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Signature of Registrar ………………………………………………………………………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850873" y="5694772"/>
            <a:ext cx="5899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Name and Title ………………………………………………………………………</a:t>
            </a:r>
            <a:endParaRPr lang="en-US" dirty="0"/>
          </a:p>
        </p:txBody>
      </p:sp>
      <p:pic>
        <p:nvPicPr>
          <p:cNvPr id="16" name="Picture 1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205" y="725580"/>
            <a:ext cx="1622323" cy="17546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70855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427" y="725580"/>
            <a:ext cx="1765264" cy="146149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50024" y="725580"/>
            <a:ext cx="73496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Ministry Of Health, Community Development, Gender, Elderly and Children.</a:t>
            </a:r>
            <a:br>
              <a:rPr lang="en-US" dirty="0">
                <a:solidFill>
                  <a:prstClr val="black"/>
                </a:solidFill>
              </a:rPr>
            </a:b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75354" y="1143001"/>
            <a:ext cx="3898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Health Laboratory Practitioners’ Council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7146" y="2690089"/>
            <a:ext cx="5095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99"/>
                </a:solidFill>
              </a:rPr>
              <a:t>&lt;&lt; First Name Middle Name and Last Name &gt;&gt;</a:t>
            </a:r>
            <a:endParaRPr lang="en-US" sz="2000" b="1" dirty="0">
              <a:solidFill>
                <a:srgbClr val="000099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22661" y="1614314"/>
            <a:ext cx="46043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</a:rPr>
              <a:t>Certificate of Competency</a:t>
            </a: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87797" y="2220548"/>
            <a:ext cx="1274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is issued to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51819" y="3191848"/>
            <a:ext cx="90260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mtClean="0">
                <a:solidFill>
                  <a:prstClr val="black"/>
                </a:solidFill>
              </a:rPr>
              <a:t>For Having </a:t>
            </a:r>
            <a:r>
              <a:rPr lang="en-US" dirty="0">
                <a:solidFill>
                  <a:prstClr val="black"/>
                </a:solidFill>
              </a:rPr>
              <a:t>Successfully Fulfilled the Requirements of the </a:t>
            </a:r>
            <a:r>
              <a:rPr lang="en-US" dirty="0" smtClean="0">
                <a:solidFill>
                  <a:prstClr val="black"/>
                </a:solidFill>
              </a:rPr>
              <a:t>Health </a:t>
            </a:r>
            <a:r>
              <a:rPr lang="en-US" dirty="0">
                <a:solidFill>
                  <a:prstClr val="black"/>
                </a:solidFill>
              </a:rPr>
              <a:t>Laboratory Practitioners’ </a:t>
            </a:r>
            <a:r>
              <a:rPr lang="en-US" dirty="0" smtClean="0">
                <a:solidFill>
                  <a:prstClr val="black"/>
                </a:solidFill>
              </a:rPr>
              <a:t>Council and in Maintaining Competency as an </a:t>
            </a:r>
            <a:r>
              <a:rPr lang="en-US" b="1" dirty="0" smtClean="0">
                <a:solidFill>
                  <a:prstClr val="black"/>
                </a:solidFill>
              </a:rPr>
              <a:t>HIV Rapid Testing Evaluator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9597140" y="4609565"/>
            <a:ext cx="1571450" cy="15984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</a:rPr>
              <a:t>HLPC Seal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76830" y="393982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Valid &lt;&lt;Date Month Year&gt;&gt; through &lt;&lt;Date Month Year</a:t>
            </a:r>
            <a:r>
              <a:rPr lang="en-US" dirty="0" smtClean="0">
                <a:solidFill>
                  <a:prstClr val="black"/>
                </a:solidFill>
              </a:rPr>
              <a:t>&gt;&gt;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76830" y="440309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Professional Registration No.: ………………………………………    </a:t>
            </a:r>
          </a:p>
          <a:p>
            <a:pPr algn="ctr"/>
            <a:r>
              <a:rPr lang="en-US" dirty="0">
                <a:solidFill>
                  <a:prstClr val="black"/>
                </a:solidFill>
              </a:rPr>
              <a:t>Certification No.: </a:t>
            </a:r>
            <a:r>
              <a:rPr lang="en-US" dirty="0" smtClean="0">
                <a:solidFill>
                  <a:prstClr val="black"/>
                </a:solidFill>
              </a:rPr>
              <a:t>…………………………………………………..……   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50873" y="5305554"/>
            <a:ext cx="655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Signature of Registrar ………………………………………………………………………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50873" y="5694772"/>
            <a:ext cx="5899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Name and Title ………………………………………………………………………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6" name="Picture 1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205" y="725580"/>
            <a:ext cx="1622323" cy="17546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42848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175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Kalou, Mireille B. (CDC/CGH/DGHT)</dc:creator>
  <cp:lastModifiedBy>Lee, Kemba (CDC/CGH/DGHT) (CTR)</cp:lastModifiedBy>
  <cp:revision>5</cp:revision>
  <dcterms:created xsi:type="dcterms:W3CDTF">2017-04-28T12:03:40Z</dcterms:created>
  <dcterms:modified xsi:type="dcterms:W3CDTF">2017-05-12T14:18:00Z</dcterms:modified>
</cp:coreProperties>
</file>